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9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31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2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1051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49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8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45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1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2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3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9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07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9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3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2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B9876B-996A-4AD1-BE45-12F8DE995F6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52C19-D987-4BDA-9678-A86445DA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97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3CC1-586F-4B52-B340-AF03D63B5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5598" y="1158760"/>
            <a:ext cx="7818174" cy="1177422"/>
          </a:xfrm>
        </p:spPr>
        <p:txBody>
          <a:bodyPr>
            <a:normAutofit fontScale="90000"/>
          </a:bodyPr>
          <a:lstStyle/>
          <a:p>
            <a:r>
              <a:rPr lang="en-US" dirty="0"/>
              <a:t>LED FAN DISPLAY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898B2-FA43-40FB-96F1-C58F02017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6495" y="3940444"/>
            <a:ext cx="8309499" cy="1642368"/>
          </a:xfrm>
        </p:spPr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phối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Trần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04C8E-DE66-49DB-AE00-5326FBB7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7581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97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3654-0AB1-4B06-8106-646172873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88C6A-A675-4798-97B8-659AAAEE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38" y="1418944"/>
            <a:ext cx="8573696" cy="2010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37CB7-7E93-47F3-917A-B98696B06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37" y="3428999"/>
            <a:ext cx="8573696" cy="28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685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A2AE-43F8-47B1-AFA6-5DC631B0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E34F68-C4D1-4785-8CF8-26E4FCAE8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87" y="1683658"/>
            <a:ext cx="3810479" cy="381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4D736D9-EC5E-42EE-9FDD-7EB64F9F95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6" y="1683658"/>
            <a:ext cx="3810479" cy="381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Bàn ủi hơi nước Philips GC1440">
            <a:extLst>
              <a:ext uri="{FF2B5EF4-FFF2-40B4-BE49-F238E27FC236}">
                <a16:creationId xmlns:a16="http://schemas.microsoft.com/office/drawing/2014/main" id="{57F7BD6F-D53E-4A26-A734-2B810BA74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045" y="1683657"/>
            <a:ext cx="3810479" cy="381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88D2A9-1947-456F-A956-0F22D5030B8C}"/>
              </a:ext>
            </a:extLst>
          </p:cNvPr>
          <p:cNvSpPr txBox="1"/>
          <p:nvPr/>
        </p:nvSpPr>
        <p:spPr>
          <a:xfrm>
            <a:off x="1087892" y="5722594"/>
            <a:ext cx="146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sắt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FB9E6A-C9B9-48FE-BEE9-F44CC2CA93A4}"/>
              </a:ext>
            </a:extLst>
          </p:cNvPr>
          <p:cNvSpPr txBox="1"/>
          <p:nvPr/>
        </p:nvSpPr>
        <p:spPr>
          <a:xfrm>
            <a:off x="5039406" y="5722594"/>
            <a:ext cx="146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655F1-7968-4B93-A02C-B9F947801BCB}"/>
              </a:ext>
            </a:extLst>
          </p:cNvPr>
          <p:cNvSpPr txBox="1"/>
          <p:nvPr/>
        </p:nvSpPr>
        <p:spPr>
          <a:xfrm>
            <a:off x="8762320" y="5722594"/>
            <a:ext cx="146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442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66B5-8614-4A42-A128-D46B332E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90055-3857-4C93-B788-B33813B7D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979394" y="-1453745"/>
            <a:ext cx="3879617" cy="10409041"/>
          </a:xfrm>
        </p:spPr>
      </p:pic>
    </p:spTree>
    <p:extLst>
      <p:ext uri="{BB962C8B-B14F-4D97-AF65-F5344CB8AC3E}">
        <p14:creationId xmlns:p14="http://schemas.microsoft.com/office/powerpoint/2010/main" val="33595124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0586-4E5C-4068-8F75-C20E0273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47A2FD-1639-4EF8-84F8-4A86DFD2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9226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8B92-A773-4D9E-A4F7-4BC6B751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Nạp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AE50-1893-46ED-968F-D56F4472E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291" y="1449237"/>
            <a:ext cx="8946541" cy="4195481"/>
          </a:xfrm>
        </p:spPr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GPIO Read, Write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Timer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E0CC3-F093-410B-AFDC-B249DC38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39" y="2050647"/>
            <a:ext cx="8755493" cy="371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1436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041F-B58D-455E-9737-C2194889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7A8DA-DF82-48D3-A272-85B31086D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355" y="198189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FD65D-1FC8-4B2E-BA52-F5C0C87BA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0" y="94784"/>
            <a:ext cx="8462866" cy="6668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71253-C01C-4807-AD27-F5DCFC85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523" y="162368"/>
            <a:ext cx="5799926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688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3D72-1BE5-45E3-8F4D-FB15FDAD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7F77D-685E-41FE-B0B1-4552F26A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board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bluepill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chip stm32</a:t>
            </a: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uart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khiển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đèn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Bluetooth</a:t>
            </a: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led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rgb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2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6C02-B797-47AC-A992-0F9ACEF1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8ECE-C157-4387-AD18-C3850744B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677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AC9D-7A1D-4BED-A138-EFA40529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07" y="538189"/>
            <a:ext cx="9603275" cy="1049235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9559D-9392-4DE2-9CE6-A88772CC9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142" y="1371904"/>
            <a:ext cx="9542153" cy="3481881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Led fan display: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quay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Mua GIWOX 3D Hologram Advertising Display LED Fan, Holographic 3D Photos  and Videos - 3D Naked Eye LED Fan is Best for Store, Shop, Bar, Casino,  Holiday Events Display Etc. trên Amazon">
            <a:extLst>
              <a:ext uri="{FF2B5EF4-FFF2-40B4-BE49-F238E27FC236}">
                <a16:creationId xmlns:a16="http://schemas.microsoft.com/office/drawing/2014/main" id="{CE8CAED5-ECA2-47D4-9280-E9807D546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29" y="2034559"/>
            <a:ext cx="4121107" cy="41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6cm 3D Hologram Led Fan WiFI Content Upload | 3d hologram, Holographic  displays, Hologram projection">
            <a:extLst>
              <a:ext uri="{FF2B5EF4-FFF2-40B4-BE49-F238E27FC236}">
                <a16:creationId xmlns:a16="http://schemas.microsoft.com/office/drawing/2014/main" id="{B83CE299-A6FE-499B-AF11-F96141C2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92" y="2034558"/>
            <a:ext cx="4488765" cy="41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63940-77C3-401F-B452-5826DCA0C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15500" y="1177573"/>
            <a:ext cx="4121108" cy="5835075"/>
          </a:xfrm>
          <a:prstGeom prst="rect">
            <a:avLst/>
          </a:prstGeom>
        </p:spPr>
      </p:pic>
      <p:pic>
        <p:nvPicPr>
          <p:cNvPr id="1030" name="Picture 6" descr="Persistence of Vision (PoV) Display Using Arduino - Arduino Project Hub">
            <a:extLst>
              <a:ext uri="{FF2B5EF4-FFF2-40B4-BE49-F238E27FC236}">
                <a16:creationId xmlns:a16="http://schemas.microsoft.com/office/drawing/2014/main" id="{1E0BD06D-C891-4D64-B4DE-79DDF44B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245" y="2034555"/>
            <a:ext cx="4715337" cy="41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5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737C-459C-4FE5-A79B-5CFC0056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ra led fan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B364-10C9-44A0-B17D-803B2F2A0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58450"/>
            <a:ext cx="8946541" cy="4195481"/>
          </a:xfrm>
        </p:spPr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test board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board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Nạp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code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692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563E-5231-4C9B-BDAA-F8FB07C2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LED Xanh Dương 5mm – Thế Giới Chip">
            <a:extLst>
              <a:ext uri="{FF2B5EF4-FFF2-40B4-BE49-F238E27FC236}">
                <a16:creationId xmlns:a16="http://schemas.microsoft.com/office/drawing/2014/main" id="{79C14683-7D5E-4699-A5B0-B7F1D90FB0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77" y="1407801"/>
            <a:ext cx="3855339" cy="385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Điện trở 220 Ohm 1/4W (gói 50 con)">
            <a:extLst>
              <a:ext uri="{FF2B5EF4-FFF2-40B4-BE49-F238E27FC236}">
                <a16:creationId xmlns:a16="http://schemas.microsoft.com/office/drawing/2014/main" id="{CD96871E-4A4C-470F-98D8-D6C86AF58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95" y="1407800"/>
            <a:ext cx="3855339" cy="385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56C19D-8B06-42BB-9618-8DF9C34FD7B0}"/>
              </a:ext>
            </a:extLst>
          </p:cNvPr>
          <p:cNvSpPr txBox="1"/>
          <p:nvPr/>
        </p:nvSpPr>
        <p:spPr>
          <a:xfrm>
            <a:off x="1464816" y="5694129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 </a:t>
            </a:r>
            <a:r>
              <a:rPr lang="en-US" dirty="0" err="1"/>
              <a:t>xanh</a:t>
            </a:r>
            <a:r>
              <a:rPr lang="en-US" dirty="0"/>
              <a:t> x 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24107-EF42-48ED-BDEB-5D49776ADBA7}"/>
              </a:ext>
            </a:extLst>
          </p:cNvPr>
          <p:cNvSpPr txBox="1"/>
          <p:nvPr/>
        </p:nvSpPr>
        <p:spPr>
          <a:xfrm>
            <a:off x="6729273" y="5555630"/>
            <a:ext cx="255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220Ohm x10 + 10kOhm x1</a:t>
            </a:r>
          </a:p>
        </p:txBody>
      </p:sp>
    </p:spTree>
    <p:extLst>
      <p:ext uri="{BB962C8B-B14F-4D97-AF65-F5344CB8AC3E}">
        <p14:creationId xmlns:p14="http://schemas.microsoft.com/office/powerpoint/2010/main" val="111847778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563E-5231-4C9B-BDAA-F8FB07C2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Getting Started with STM32F103C8T6 STM32 Development Board (Blue Pill)  using Arduino IDE: Blinking LED">
            <a:extLst>
              <a:ext uri="{FF2B5EF4-FFF2-40B4-BE49-F238E27FC236}">
                <a16:creationId xmlns:a16="http://schemas.microsoft.com/office/drawing/2014/main" id="{0E662ABC-D6D9-4CE3-AE03-CBB1BA50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1514059"/>
            <a:ext cx="47625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àng Rào Cái Đơn 2.54mm 20 Chân 1 Hàng Cao 11.8mm Xuyên Lỗ, 1x...">
            <a:extLst>
              <a:ext uri="{FF2B5EF4-FFF2-40B4-BE49-F238E27FC236}">
                <a16:creationId xmlns:a16="http://schemas.microsoft.com/office/drawing/2014/main" id="{B87A5B01-BED8-4D0E-8F49-63FD89FB91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73" y="1487791"/>
            <a:ext cx="4039090" cy="403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1D2203-1BD1-4A1B-B3E6-7DAED0840685}"/>
              </a:ext>
            </a:extLst>
          </p:cNvPr>
          <p:cNvSpPr txBox="1"/>
          <p:nvPr/>
        </p:nvSpPr>
        <p:spPr>
          <a:xfrm>
            <a:off x="1908699" y="5779363"/>
            <a:ext cx="264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Board STM32 </a:t>
            </a:r>
            <a:r>
              <a:rPr lang="en-US" dirty="0" err="1"/>
              <a:t>bluepill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2ECEF-B853-4BF9-9739-54B0404D4274}"/>
              </a:ext>
            </a:extLst>
          </p:cNvPr>
          <p:cNvSpPr txBox="1"/>
          <p:nvPr/>
        </p:nvSpPr>
        <p:spPr>
          <a:xfrm>
            <a:off x="6888603" y="5779363"/>
            <a:ext cx="288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Header </a:t>
            </a:r>
            <a:r>
              <a:rPr lang="en-US" dirty="0" err="1"/>
              <a:t>cái</a:t>
            </a:r>
            <a:r>
              <a:rPr lang="en-US" dirty="0"/>
              <a:t> 20 </a:t>
            </a:r>
            <a:r>
              <a:rPr lang="en-US" dirty="0" err="1"/>
              <a:t>chân</a:t>
            </a:r>
            <a:r>
              <a:rPr lang="en-US" dirty="0"/>
              <a:t> x2</a:t>
            </a:r>
          </a:p>
        </p:txBody>
      </p:sp>
    </p:spTree>
    <p:extLst>
      <p:ext uri="{BB962C8B-B14F-4D97-AF65-F5344CB8AC3E}">
        <p14:creationId xmlns:p14="http://schemas.microsoft.com/office/powerpoint/2010/main" val="7605209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0 chiếc AMS1117 3.3V AMS1117 1117 3.3V 1A Bộ Điều Chỉnh Điện Áp LDO SOT  223|voltage regulator|ldo voltage regulatorldo regulator - AliExpress">
            <a:extLst>
              <a:ext uri="{FF2B5EF4-FFF2-40B4-BE49-F238E27FC236}">
                <a16:creationId xmlns:a16="http://schemas.microsoft.com/office/drawing/2014/main" id="{8AD36624-0E9F-47C2-9452-E41B7269A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412" y="167906"/>
            <a:ext cx="2717642" cy="27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229FA58-AA6D-4340-A3CF-8AC4E50C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32" y="152772"/>
            <a:ext cx="2890453" cy="27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83AF305-E030-4131-A579-FDB2B818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33" y="3576958"/>
            <a:ext cx="2824270" cy="270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CBC2487-464B-4398-A8B3-9FF38DA1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412" y="3576958"/>
            <a:ext cx="2884264" cy="27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0CC3B9B5-E6BF-48F3-B405-066E56FA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778" y="3576958"/>
            <a:ext cx="2825108" cy="27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F800C1D-DF1A-4128-91A3-CFD1CE07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778" y="152772"/>
            <a:ext cx="2825108" cy="27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806FA6-2283-4BBD-B66E-73973ACE078D}"/>
              </a:ext>
            </a:extLst>
          </p:cNvPr>
          <p:cNvSpPr txBox="1"/>
          <p:nvPr/>
        </p:nvSpPr>
        <p:spPr>
          <a:xfrm>
            <a:off x="1379340" y="2911710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79A04-31FD-47E9-A5D7-0409746EB22E}"/>
              </a:ext>
            </a:extLst>
          </p:cNvPr>
          <p:cNvSpPr txBox="1"/>
          <p:nvPr/>
        </p:nvSpPr>
        <p:spPr>
          <a:xfrm>
            <a:off x="4871926" y="2918396"/>
            <a:ext cx="167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ổn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3v3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152D4-8010-4953-AE4D-AB9BAB27067D}"/>
              </a:ext>
            </a:extLst>
          </p:cNvPr>
          <p:cNvSpPr txBox="1"/>
          <p:nvPr/>
        </p:nvSpPr>
        <p:spPr>
          <a:xfrm>
            <a:off x="8429025" y="2911710"/>
            <a:ext cx="167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Lipo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3.7V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01862-7A4A-4B7F-846B-99B17616982C}"/>
              </a:ext>
            </a:extLst>
          </p:cNvPr>
          <p:cNvSpPr txBox="1"/>
          <p:nvPr/>
        </p:nvSpPr>
        <p:spPr>
          <a:xfrm>
            <a:off x="1379340" y="6345024"/>
            <a:ext cx="1461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tắc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F4C86-3CEF-4648-8673-E53A286F68AC}"/>
              </a:ext>
            </a:extLst>
          </p:cNvPr>
          <p:cNvSpPr txBox="1"/>
          <p:nvPr/>
        </p:nvSpPr>
        <p:spPr>
          <a:xfrm>
            <a:off x="4732061" y="6366928"/>
            <a:ext cx="5946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cắm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		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cắm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96620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390 Điện Chải Động Cơ 390PH 6220 7.4 v 24000 vòng/phút RC Động Cơ Cho 1/16  1/18 RC Car Thuyền Máy Bay HSP Hi tốc độ RC Phụ Kiện|Phụ Tùng &amp; Phụ Kiện| -  AliExpress">
            <a:extLst>
              <a:ext uri="{FF2B5EF4-FFF2-40B4-BE49-F238E27FC236}">
                <a16:creationId xmlns:a16="http://schemas.microsoft.com/office/drawing/2014/main" id="{3A09D799-7951-4861-B2CD-3DF3910A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68" y="136275"/>
            <a:ext cx="3196428" cy="336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ông Tắc 2 Chân KCD1-11 – TAE SHOP">
            <a:extLst>
              <a:ext uri="{FF2B5EF4-FFF2-40B4-BE49-F238E27FC236}">
                <a16:creationId xmlns:a16="http://schemas.microsoft.com/office/drawing/2014/main" id="{4B6A04A9-1681-47F2-80B7-2E75CFD8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94" y="136275"/>
            <a:ext cx="3357925" cy="33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n sạc dự phòng không dây Samsung 10000mAh Type C chính hãng giá?">
            <a:extLst>
              <a:ext uri="{FF2B5EF4-FFF2-40B4-BE49-F238E27FC236}">
                <a16:creationId xmlns:a16="http://schemas.microsoft.com/office/drawing/2014/main" id="{A7E3F550-C85B-49CF-8537-8C5F7414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504" y="3657054"/>
            <a:ext cx="3196428" cy="30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ua bìa carton cứng ở đâu tại Hà Nội giá rẻ nhất?">
            <a:extLst>
              <a:ext uri="{FF2B5EF4-FFF2-40B4-BE49-F238E27FC236}">
                <a16:creationId xmlns:a16="http://schemas.microsoft.com/office/drawing/2014/main" id="{4DC73F51-982B-4AAF-89E7-AF5DBD9D7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94" y="3657054"/>
            <a:ext cx="3390697" cy="30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CD69E9-5597-4451-9469-1199A28A54FA}"/>
              </a:ext>
            </a:extLst>
          </p:cNvPr>
          <p:cNvSpPr txBox="1"/>
          <p:nvPr/>
        </p:nvSpPr>
        <p:spPr>
          <a:xfrm>
            <a:off x="377598" y="1445905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BF89E-F89D-464A-BD8D-2B11563CC7EF}"/>
              </a:ext>
            </a:extLst>
          </p:cNvPr>
          <p:cNvSpPr txBox="1"/>
          <p:nvPr/>
        </p:nvSpPr>
        <p:spPr>
          <a:xfrm>
            <a:off x="377598" y="4622153"/>
            <a:ext cx="1287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8EBE1C-5BE3-4E5E-9B3D-C54A0AA0378F}"/>
              </a:ext>
            </a:extLst>
          </p:cNvPr>
          <p:cNvSpPr txBox="1"/>
          <p:nvPr/>
        </p:nvSpPr>
        <p:spPr>
          <a:xfrm>
            <a:off x="6819906" y="1445905"/>
            <a:ext cx="107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tắc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4C65B-903E-4426-9338-03E4CFBEC281}"/>
              </a:ext>
            </a:extLst>
          </p:cNvPr>
          <p:cNvSpPr txBox="1"/>
          <p:nvPr/>
        </p:nvSpPr>
        <p:spPr>
          <a:xfrm>
            <a:off x="6907638" y="4622153"/>
            <a:ext cx="1302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Bìa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catong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9847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3A69-C31B-42CD-865B-96292537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68" y="664990"/>
            <a:ext cx="9404723" cy="1400530"/>
          </a:xfrm>
        </p:spPr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F266F-9D5E-4438-AA77-732DDEA9C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9" y="2065520"/>
            <a:ext cx="3711117" cy="3512634"/>
          </a:xfrm>
          <a:prstGeom prst="rect">
            <a:avLst/>
          </a:prstGeom>
        </p:spPr>
      </p:pic>
      <p:pic>
        <p:nvPicPr>
          <p:cNvPr id="6148" name="Picture 4" descr="Máy Khoan Mini 5V USB 18W 5V USB">
            <a:extLst>
              <a:ext uri="{FF2B5EF4-FFF2-40B4-BE49-F238E27FC236}">
                <a16:creationId xmlns:a16="http://schemas.microsoft.com/office/drawing/2014/main" id="{526B62C7-AEF3-4F6D-9381-C3A7F9E33E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796" y="2065519"/>
            <a:ext cx="3808608" cy="351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376D0-7A1E-4C5D-A697-C11E52767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691" y="2058745"/>
            <a:ext cx="3514309" cy="351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1BB71-4D32-4E02-8391-911B3924B749}"/>
              </a:ext>
            </a:extLst>
          </p:cNvPr>
          <p:cNvSpPr txBox="1"/>
          <p:nvPr/>
        </p:nvSpPr>
        <p:spPr>
          <a:xfrm>
            <a:off x="1349148" y="6008344"/>
            <a:ext cx="146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7BB2D-779A-4FED-82E1-935AD81C9CE1}"/>
              </a:ext>
            </a:extLst>
          </p:cNvPr>
          <p:cNvSpPr txBox="1"/>
          <p:nvPr/>
        </p:nvSpPr>
        <p:spPr>
          <a:xfrm>
            <a:off x="5153706" y="6008344"/>
            <a:ext cx="146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E2675-54DE-445A-B964-487341AED135}"/>
              </a:ext>
            </a:extLst>
          </p:cNvPr>
          <p:cNvSpPr txBox="1"/>
          <p:nvPr/>
        </p:nvSpPr>
        <p:spPr>
          <a:xfrm>
            <a:off x="8958264" y="6008344"/>
            <a:ext cx="1944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Súng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keo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2715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5981-1552-4AE5-BFBF-156EACAF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mạch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7D61EF-5609-42A0-875D-03F2E71C9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827" y="1457833"/>
            <a:ext cx="8522760" cy="5016399"/>
          </a:xfrm>
        </p:spPr>
      </p:pic>
    </p:spTree>
    <p:extLst>
      <p:ext uri="{BB962C8B-B14F-4D97-AF65-F5344CB8AC3E}">
        <p14:creationId xmlns:p14="http://schemas.microsoft.com/office/powerpoint/2010/main" val="228673220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251</TotalTime>
  <Words>225</Words>
  <Application>Microsoft Office PowerPoint</Application>
  <PresentationFormat>Widescreen</PresentationFormat>
  <Paragraphs>47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Tahoma</vt:lpstr>
      <vt:lpstr>Wingdings 3</vt:lpstr>
      <vt:lpstr>Ion</vt:lpstr>
      <vt:lpstr>LED FAN DISPLAY</vt:lpstr>
      <vt:lpstr>Tổng quan:</vt:lpstr>
      <vt:lpstr>Các bước để làm ra led fan display</vt:lpstr>
      <vt:lpstr>Chuẩn bị các linh kiện cần thiết</vt:lpstr>
      <vt:lpstr>Chuẩn bị các linh kiện cần thiết</vt:lpstr>
      <vt:lpstr>PowerPoint Presentation</vt:lpstr>
      <vt:lpstr>PowerPoint Presentation</vt:lpstr>
      <vt:lpstr>Dụng cụ </vt:lpstr>
      <vt:lpstr>Sơ đồ nguyên lý của mạch</vt:lpstr>
      <vt:lpstr>Làm mạch in </vt:lpstr>
      <vt:lpstr>Dụng cụ để làm mạch in</vt:lpstr>
      <vt:lpstr>Hàn mạch</vt:lpstr>
      <vt:lpstr>Test và sửa lỗi</vt:lpstr>
      <vt:lpstr>Nạp code</vt:lpstr>
      <vt:lpstr>PowerPoint Presentation</vt:lpstr>
      <vt:lpstr>Các hướng phát triển</vt:lpstr>
      <vt:lpstr>Kết quả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FAN DISPLAY</dc:title>
  <dc:creator>Trần Quang Duy</dc:creator>
  <cp:lastModifiedBy>Trần Quang Duy</cp:lastModifiedBy>
  <cp:revision>16</cp:revision>
  <dcterms:created xsi:type="dcterms:W3CDTF">2021-01-08T07:18:55Z</dcterms:created>
  <dcterms:modified xsi:type="dcterms:W3CDTF">2021-01-09T07:48:11Z</dcterms:modified>
</cp:coreProperties>
</file>